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sldIdLst>
    <p:sldId id="263" r:id="rId2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DB3BC2-3F05-4A64-A3D4-258530585B7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4FA9131-39BF-4DD4-AA36-0F84F10FC7F8}">
      <dgm:prSet phldrT="[Texto]" custT="1"/>
      <dgm:spPr/>
      <dgm:t>
        <a:bodyPr/>
        <a:lstStyle/>
        <a:p>
          <a:r>
            <a:rPr lang="es-ES" sz="1000" b="1" dirty="0" smtClean="0">
              <a:solidFill>
                <a:srgbClr val="FFC000"/>
              </a:solidFill>
            </a:rPr>
            <a:t>ENCARGADO </a:t>
          </a:r>
          <a:r>
            <a:rPr lang="es-ES" sz="1000" b="1" dirty="0" smtClean="0">
              <a:solidFill>
                <a:srgbClr val="FFC000"/>
              </a:solidFill>
            </a:rPr>
            <a:t>PROGRAMA</a:t>
          </a:r>
          <a:endParaRPr lang="es-ES" sz="1000" b="1" dirty="0">
            <a:solidFill>
              <a:srgbClr val="FFC000"/>
            </a:solidFill>
          </a:endParaRPr>
        </a:p>
      </dgm:t>
    </dgm:pt>
    <dgm:pt modelId="{180747DF-CC2B-4A1E-BEB1-42000D478D0E}" type="parTrans" cxnId="{BBE45831-F199-4AFE-B9DA-F670D3A1B4F8}">
      <dgm:prSet/>
      <dgm:spPr/>
      <dgm:t>
        <a:bodyPr/>
        <a:lstStyle/>
        <a:p>
          <a:endParaRPr lang="es-ES" sz="1600"/>
        </a:p>
      </dgm:t>
    </dgm:pt>
    <dgm:pt modelId="{8C601716-CFDA-47CC-A901-AAA5B6AB4C2B}" type="sibTrans" cxnId="{BBE45831-F199-4AFE-B9DA-F670D3A1B4F8}">
      <dgm:prSet/>
      <dgm:spPr/>
      <dgm:t>
        <a:bodyPr/>
        <a:lstStyle/>
        <a:p>
          <a:endParaRPr lang="es-ES" sz="1600"/>
        </a:p>
      </dgm:t>
    </dgm:pt>
    <dgm:pt modelId="{0B7F4AA0-5F7B-409B-82DF-D68441B1DCC7}">
      <dgm:prSet custT="1"/>
      <dgm:spPr/>
      <dgm:t>
        <a:bodyPr/>
        <a:lstStyle/>
        <a:p>
          <a:r>
            <a:rPr lang="es-ES" sz="900" b="1" dirty="0" smtClean="0">
              <a:solidFill>
                <a:srgbClr val="FFFF00"/>
              </a:solidFill>
            </a:rPr>
            <a:t>APOYO FAMILIAR </a:t>
          </a:r>
        </a:p>
      </dgm:t>
    </dgm:pt>
    <dgm:pt modelId="{92916D50-5360-4CC5-AF67-0F70FB63E6A5}" type="parTrans" cxnId="{0D6905BE-D906-4652-8825-425947A56544}">
      <dgm:prSet/>
      <dgm:spPr/>
      <dgm:t>
        <a:bodyPr/>
        <a:lstStyle/>
        <a:p>
          <a:endParaRPr lang="es-CL"/>
        </a:p>
      </dgm:t>
    </dgm:pt>
    <dgm:pt modelId="{BFA14C40-67B6-4A9E-84B6-FA592C86469B}" type="sibTrans" cxnId="{0D6905BE-D906-4652-8825-425947A56544}">
      <dgm:prSet/>
      <dgm:spPr/>
      <dgm:t>
        <a:bodyPr/>
        <a:lstStyle/>
        <a:p>
          <a:endParaRPr lang="es-CL"/>
        </a:p>
      </dgm:t>
    </dgm:pt>
    <dgm:pt modelId="{8CEC3C40-3AE5-455D-A65F-50467D8DFC9B}">
      <dgm:prSet custT="1"/>
      <dgm:spPr/>
      <dgm:t>
        <a:bodyPr/>
        <a:lstStyle/>
        <a:p>
          <a:r>
            <a:rPr lang="es-ES" sz="900" b="1" dirty="0" smtClean="0">
              <a:solidFill>
                <a:srgbClr val="FFFF00"/>
              </a:solidFill>
            </a:rPr>
            <a:t>APOYO</a:t>
          </a:r>
          <a:r>
            <a:rPr lang="es-ES" sz="900" b="1" baseline="0" dirty="0" smtClean="0">
              <a:solidFill>
                <a:srgbClr val="FFFF00"/>
              </a:solidFill>
            </a:rPr>
            <a:t> FAMILIAR </a:t>
          </a:r>
        </a:p>
      </dgm:t>
    </dgm:pt>
    <dgm:pt modelId="{F11EBC08-2D5E-427E-96E9-9C9ADC06D494}" type="parTrans" cxnId="{67A2A0DA-8A0B-497B-B0D9-B2AF9F33CC02}">
      <dgm:prSet/>
      <dgm:spPr/>
      <dgm:t>
        <a:bodyPr/>
        <a:lstStyle/>
        <a:p>
          <a:endParaRPr lang="es-CL"/>
        </a:p>
      </dgm:t>
    </dgm:pt>
    <dgm:pt modelId="{1A76755E-CD8F-44E9-9A5A-45806FE5ACBE}" type="sibTrans" cxnId="{67A2A0DA-8A0B-497B-B0D9-B2AF9F33CC02}">
      <dgm:prSet/>
      <dgm:spPr/>
      <dgm:t>
        <a:bodyPr/>
        <a:lstStyle/>
        <a:p>
          <a:endParaRPr lang="es-CL"/>
        </a:p>
      </dgm:t>
    </dgm:pt>
    <dgm:pt modelId="{E8CB44D2-F5FD-444F-9F0D-775EE75721C9}">
      <dgm:prSet custT="1"/>
      <dgm:spPr/>
      <dgm:t>
        <a:bodyPr/>
        <a:lstStyle/>
        <a:p>
          <a:r>
            <a:rPr lang="es-ES" sz="900" b="1" dirty="0" smtClean="0">
              <a:solidFill>
                <a:srgbClr val="FFFF00"/>
              </a:solidFill>
              <a:latin typeface="+mj-lt"/>
            </a:rPr>
            <a:t>APOYO </a:t>
          </a:r>
          <a:r>
            <a:rPr lang="es-ES" sz="900" b="1" dirty="0" smtClean="0">
              <a:solidFill>
                <a:srgbClr val="FFFF00"/>
              </a:solidFill>
              <a:latin typeface="+mj-lt"/>
            </a:rPr>
            <a:t>FAMILIAR</a:t>
          </a:r>
          <a:endParaRPr lang="es-ES" sz="900" b="1" dirty="0" smtClean="0">
            <a:solidFill>
              <a:srgbClr val="FFFF00"/>
            </a:solidFill>
            <a:latin typeface="+mj-lt"/>
          </a:endParaRPr>
        </a:p>
      </dgm:t>
    </dgm:pt>
    <dgm:pt modelId="{E24D5974-D0C0-4222-A266-A32E10A12C49}" type="parTrans" cxnId="{93738398-68D2-4B66-9263-5221B37530EB}">
      <dgm:prSet/>
      <dgm:spPr/>
      <dgm:t>
        <a:bodyPr/>
        <a:lstStyle/>
        <a:p>
          <a:endParaRPr lang="es-CL"/>
        </a:p>
      </dgm:t>
    </dgm:pt>
    <dgm:pt modelId="{87D62C7C-29EE-480A-9070-88A09FDC8DDC}" type="sibTrans" cxnId="{93738398-68D2-4B66-9263-5221B37530EB}">
      <dgm:prSet/>
      <dgm:spPr/>
      <dgm:t>
        <a:bodyPr/>
        <a:lstStyle/>
        <a:p>
          <a:endParaRPr lang="es-CL"/>
        </a:p>
      </dgm:t>
    </dgm:pt>
    <dgm:pt modelId="{2090235A-9777-494C-AFAA-9AEC8DD4C31C}">
      <dgm:prSet custT="1"/>
      <dgm:spPr/>
      <dgm:t>
        <a:bodyPr/>
        <a:lstStyle/>
        <a:p>
          <a:r>
            <a:rPr lang="es-ES" sz="900" b="1" dirty="0" smtClean="0">
              <a:solidFill>
                <a:srgbClr val="FFFF00"/>
              </a:solidFill>
            </a:rPr>
            <a:t>APOYO FAMILIAR </a:t>
          </a:r>
        </a:p>
      </dgm:t>
    </dgm:pt>
    <dgm:pt modelId="{2B750490-0928-493E-9371-29528C89B81F}" type="parTrans" cxnId="{49DBE2EB-DA5D-4C1B-9CAA-F51155B11175}">
      <dgm:prSet/>
      <dgm:spPr/>
      <dgm:t>
        <a:bodyPr/>
        <a:lstStyle/>
        <a:p>
          <a:endParaRPr lang="es-CL"/>
        </a:p>
      </dgm:t>
    </dgm:pt>
    <dgm:pt modelId="{07CB58E6-E66A-4A1E-BF1E-A9DF32CA07ED}" type="sibTrans" cxnId="{49DBE2EB-DA5D-4C1B-9CAA-F51155B11175}">
      <dgm:prSet/>
      <dgm:spPr/>
      <dgm:t>
        <a:bodyPr/>
        <a:lstStyle/>
        <a:p>
          <a:endParaRPr lang="es-CL"/>
        </a:p>
      </dgm:t>
    </dgm:pt>
    <dgm:pt modelId="{3F9A4B5A-370D-49B0-BF56-DA5CD5F45B89}">
      <dgm:prSet custT="1"/>
      <dgm:spPr/>
      <dgm:t>
        <a:bodyPr/>
        <a:lstStyle/>
        <a:p>
          <a:r>
            <a:rPr lang="es-ES" sz="900" b="1" dirty="0" smtClean="0">
              <a:solidFill>
                <a:srgbClr val="FFFF00"/>
              </a:solidFill>
            </a:rPr>
            <a:t>APOYO </a:t>
          </a:r>
          <a:r>
            <a:rPr lang="es-ES" sz="900" b="1" dirty="0" smtClean="0">
              <a:solidFill>
                <a:srgbClr val="FFFF00"/>
              </a:solidFill>
            </a:rPr>
            <a:t>FAMILIAR</a:t>
          </a:r>
          <a:endParaRPr lang="es-ES" sz="900" b="1" dirty="0" smtClean="0">
            <a:solidFill>
              <a:srgbClr val="FFFF00"/>
            </a:solidFill>
          </a:endParaRPr>
        </a:p>
      </dgm:t>
    </dgm:pt>
    <dgm:pt modelId="{E3357B28-BFA3-4EA1-8EE5-748247B74232}" type="parTrans" cxnId="{AE0328EE-D26C-4041-A40A-A9F39B28621D}">
      <dgm:prSet/>
      <dgm:spPr/>
      <dgm:t>
        <a:bodyPr/>
        <a:lstStyle/>
        <a:p>
          <a:endParaRPr lang="es-CL"/>
        </a:p>
      </dgm:t>
    </dgm:pt>
    <dgm:pt modelId="{F77EB81E-A73E-411F-98B3-D8BDE97885C5}" type="sibTrans" cxnId="{AE0328EE-D26C-4041-A40A-A9F39B28621D}">
      <dgm:prSet/>
      <dgm:spPr/>
      <dgm:t>
        <a:bodyPr/>
        <a:lstStyle/>
        <a:p>
          <a:endParaRPr lang="es-CL"/>
        </a:p>
      </dgm:t>
    </dgm:pt>
    <dgm:pt modelId="{A6E7A111-46E5-4438-97B9-F13CFB82CF34}">
      <dgm:prSet custT="1"/>
      <dgm:spPr/>
      <dgm:t>
        <a:bodyPr/>
        <a:lstStyle/>
        <a:p>
          <a:r>
            <a:rPr lang="es-ES" sz="900" b="1" dirty="0" smtClean="0">
              <a:solidFill>
                <a:srgbClr val="FFFF00"/>
              </a:solidFill>
            </a:rPr>
            <a:t>APOYO FAMILIAR </a:t>
          </a:r>
        </a:p>
      </dgm:t>
    </dgm:pt>
    <dgm:pt modelId="{63E3167B-9AF7-480A-BAD2-A569FF1600C7}" type="parTrans" cxnId="{3546ED02-D341-45DF-8A0F-BE784E59F959}">
      <dgm:prSet/>
      <dgm:spPr/>
      <dgm:t>
        <a:bodyPr/>
        <a:lstStyle/>
        <a:p>
          <a:endParaRPr lang="es-CL"/>
        </a:p>
      </dgm:t>
    </dgm:pt>
    <dgm:pt modelId="{BC876FEC-940E-4B66-A514-ADB78DBD245D}" type="sibTrans" cxnId="{3546ED02-D341-45DF-8A0F-BE784E59F959}">
      <dgm:prSet/>
      <dgm:spPr/>
      <dgm:t>
        <a:bodyPr/>
        <a:lstStyle/>
        <a:p>
          <a:endParaRPr lang="es-CL"/>
        </a:p>
      </dgm:t>
    </dgm:pt>
    <dgm:pt modelId="{F0F65043-0217-4A11-9280-58D2A823C3D1}" type="asst">
      <dgm:prSet custT="1"/>
      <dgm:spPr/>
      <dgm:t>
        <a:bodyPr/>
        <a:lstStyle/>
        <a:p>
          <a:r>
            <a:rPr lang="es-ES" sz="1200" b="1" dirty="0" smtClean="0">
              <a:solidFill>
                <a:srgbClr val="FFFF00"/>
              </a:solidFill>
            </a:rPr>
            <a:t>Apoyo Familiar</a:t>
          </a:r>
          <a:endParaRPr lang="es-CL" sz="1200" b="1" dirty="0">
            <a:solidFill>
              <a:srgbClr val="FFFF00"/>
            </a:solidFill>
          </a:endParaRPr>
        </a:p>
      </dgm:t>
    </dgm:pt>
    <dgm:pt modelId="{2CCD7B0E-525A-4B2A-8211-B25BD7660D14}" type="parTrans" cxnId="{DD585ADE-CA33-4E8D-A6B8-9F70887B8D7B}">
      <dgm:prSet/>
      <dgm:spPr/>
      <dgm:t>
        <a:bodyPr/>
        <a:lstStyle/>
        <a:p>
          <a:endParaRPr lang="es-CL"/>
        </a:p>
      </dgm:t>
    </dgm:pt>
    <dgm:pt modelId="{D6DB84C1-8467-4651-AFC8-4605E7DFD143}" type="sibTrans" cxnId="{DD585ADE-CA33-4E8D-A6B8-9F70887B8D7B}">
      <dgm:prSet/>
      <dgm:spPr/>
      <dgm:t>
        <a:bodyPr/>
        <a:lstStyle/>
        <a:p>
          <a:endParaRPr lang="es-CL"/>
        </a:p>
      </dgm:t>
    </dgm:pt>
    <dgm:pt modelId="{B5B7BA8B-1D56-4EF7-8A84-EDDAA44C71B2}" type="pres">
      <dgm:prSet presAssocID="{9CDB3BC2-3F05-4A64-A3D4-258530585B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26997DFA-01F9-419A-96A4-432391DBAB69}" type="pres">
      <dgm:prSet presAssocID="{44FA9131-39BF-4DD4-AA36-0F84F10FC7F8}" presName="hierRoot1" presStyleCnt="0">
        <dgm:presLayoutVars>
          <dgm:hierBranch val="init"/>
        </dgm:presLayoutVars>
      </dgm:prSet>
      <dgm:spPr/>
    </dgm:pt>
    <dgm:pt modelId="{F022C3C7-B15A-45E7-B605-7595845F767B}" type="pres">
      <dgm:prSet presAssocID="{44FA9131-39BF-4DD4-AA36-0F84F10FC7F8}" presName="rootComposite1" presStyleCnt="0"/>
      <dgm:spPr/>
    </dgm:pt>
    <dgm:pt modelId="{88871365-A14C-45F5-844F-A58E1B36BBF2}" type="pres">
      <dgm:prSet presAssocID="{44FA9131-39BF-4DD4-AA36-0F84F10FC7F8}" presName="rootText1" presStyleLbl="node0" presStyleIdx="0" presStyleCnt="8" custScaleX="588800" custScaleY="536147" custLinFactX="700000" custLinFactY="-501188" custLinFactNeighborX="767990" custLinFactNeighborY="-600000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9EDE3C6D-F89E-4603-82F0-C2099B26E155}" type="pres">
      <dgm:prSet presAssocID="{44FA9131-39BF-4DD4-AA36-0F84F10FC7F8}" presName="rootConnector1" presStyleLbl="node1" presStyleIdx="0" presStyleCnt="0"/>
      <dgm:spPr/>
      <dgm:t>
        <a:bodyPr/>
        <a:lstStyle/>
        <a:p>
          <a:endParaRPr lang="es-CL"/>
        </a:p>
      </dgm:t>
    </dgm:pt>
    <dgm:pt modelId="{BBA4CB87-A088-4931-82DB-AEFA02532C52}" type="pres">
      <dgm:prSet presAssocID="{44FA9131-39BF-4DD4-AA36-0F84F10FC7F8}" presName="hierChild2" presStyleCnt="0"/>
      <dgm:spPr/>
    </dgm:pt>
    <dgm:pt modelId="{32647BDE-89C2-4A1C-A724-26F6F169F310}" type="pres">
      <dgm:prSet presAssocID="{44FA9131-39BF-4DD4-AA36-0F84F10FC7F8}" presName="hierChild3" presStyleCnt="0"/>
      <dgm:spPr/>
    </dgm:pt>
    <dgm:pt modelId="{D8B6D1DB-0A3D-4170-AE23-07959F1E38B1}" type="pres">
      <dgm:prSet presAssocID="{0B7F4AA0-5F7B-409B-82DF-D68441B1DCC7}" presName="hierRoot1" presStyleCnt="0">
        <dgm:presLayoutVars>
          <dgm:hierBranch/>
        </dgm:presLayoutVars>
      </dgm:prSet>
      <dgm:spPr/>
    </dgm:pt>
    <dgm:pt modelId="{B36B6AAA-D522-45E5-BB1E-4A4F43032A6D}" type="pres">
      <dgm:prSet presAssocID="{0B7F4AA0-5F7B-409B-82DF-D68441B1DCC7}" presName="rootComposite1" presStyleCnt="0"/>
      <dgm:spPr/>
    </dgm:pt>
    <dgm:pt modelId="{CB14147B-1D9A-4CAF-8FF1-CD105E24C4D3}" type="pres">
      <dgm:prSet presAssocID="{0B7F4AA0-5F7B-409B-82DF-D68441B1DCC7}" presName="rootText1" presStyleLbl="node0" presStyleIdx="1" presStyleCnt="8" custScaleX="409660" custScaleY="435655" custLinFactX="-250699" custLinFactNeighborX="-300000" custLinFactNeighborY="29352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172D21E6-4E03-44AA-B67A-96253E9540D0}" type="pres">
      <dgm:prSet presAssocID="{0B7F4AA0-5F7B-409B-82DF-D68441B1DCC7}" presName="rootConnector1" presStyleLbl="node1" presStyleIdx="0" presStyleCnt="0"/>
      <dgm:spPr/>
      <dgm:t>
        <a:bodyPr/>
        <a:lstStyle/>
        <a:p>
          <a:endParaRPr lang="es-CL"/>
        </a:p>
      </dgm:t>
    </dgm:pt>
    <dgm:pt modelId="{8E5EBF24-C8E2-4670-9B35-054C3D11B538}" type="pres">
      <dgm:prSet presAssocID="{0B7F4AA0-5F7B-409B-82DF-D68441B1DCC7}" presName="hierChild2" presStyleCnt="0"/>
      <dgm:spPr/>
    </dgm:pt>
    <dgm:pt modelId="{03300DCD-8CA8-4A12-8A71-DB36D7E8F9D9}" type="pres">
      <dgm:prSet presAssocID="{0B7F4AA0-5F7B-409B-82DF-D68441B1DCC7}" presName="hierChild3" presStyleCnt="0"/>
      <dgm:spPr/>
    </dgm:pt>
    <dgm:pt modelId="{E967CFF4-5104-4BD6-957C-61C5EEB51E0B}" type="pres">
      <dgm:prSet presAssocID="{8CEC3C40-3AE5-455D-A65F-50467D8DFC9B}" presName="hierRoot1" presStyleCnt="0">
        <dgm:presLayoutVars>
          <dgm:hierBranch val="init"/>
        </dgm:presLayoutVars>
      </dgm:prSet>
      <dgm:spPr/>
    </dgm:pt>
    <dgm:pt modelId="{C66F0C33-71FB-46E3-B622-A160AEA5B134}" type="pres">
      <dgm:prSet presAssocID="{8CEC3C40-3AE5-455D-A65F-50467D8DFC9B}" presName="rootComposite1" presStyleCnt="0"/>
      <dgm:spPr/>
    </dgm:pt>
    <dgm:pt modelId="{28969846-CDA4-46C1-AE19-785444DC5B4E}" type="pres">
      <dgm:prSet presAssocID="{8CEC3C40-3AE5-455D-A65F-50467D8DFC9B}" presName="rootText1" presStyleLbl="node0" presStyleIdx="2" presStyleCnt="8" custScaleX="370600" custScaleY="429283" custLinFactX="-200000" custLinFactNeighborX="-265752" custLinFactNeighborY="29353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82C5FB99-976A-48BA-BAC0-C19C9BAB9F7F}" type="pres">
      <dgm:prSet presAssocID="{8CEC3C40-3AE5-455D-A65F-50467D8DFC9B}" presName="rootConnector1" presStyleLbl="node1" presStyleIdx="0" presStyleCnt="0"/>
      <dgm:spPr/>
      <dgm:t>
        <a:bodyPr/>
        <a:lstStyle/>
        <a:p>
          <a:endParaRPr lang="es-CL"/>
        </a:p>
      </dgm:t>
    </dgm:pt>
    <dgm:pt modelId="{DA0F0BE7-AF3E-4EEA-AA91-F6F0E8FD0F74}" type="pres">
      <dgm:prSet presAssocID="{8CEC3C40-3AE5-455D-A65F-50467D8DFC9B}" presName="hierChild2" presStyleCnt="0"/>
      <dgm:spPr/>
    </dgm:pt>
    <dgm:pt modelId="{27AE6CD6-5A44-4163-91C0-2A4CFDF884C9}" type="pres">
      <dgm:prSet presAssocID="{8CEC3C40-3AE5-455D-A65F-50467D8DFC9B}" presName="hierChild3" presStyleCnt="0"/>
      <dgm:spPr/>
    </dgm:pt>
    <dgm:pt modelId="{A77D8AE9-4F30-4098-89CA-AD5CE0373BCA}" type="pres">
      <dgm:prSet presAssocID="{E8CB44D2-F5FD-444F-9F0D-775EE75721C9}" presName="hierRoot1" presStyleCnt="0">
        <dgm:presLayoutVars>
          <dgm:hierBranch val="init"/>
        </dgm:presLayoutVars>
      </dgm:prSet>
      <dgm:spPr/>
    </dgm:pt>
    <dgm:pt modelId="{D227BCFC-FD7C-48CC-A526-E124454A2BC5}" type="pres">
      <dgm:prSet presAssocID="{E8CB44D2-F5FD-444F-9F0D-775EE75721C9}" presName="rootComposite1" presStyleCnt="0"/>
      <dgm:spPr/>
    </dgm:pt>
    <dgm:pt modelId="{5E19F6A2-6EA8-43DA-A907-256D9176AFBF}" type="pres">
      <dgm:prSet presAssocID="{E8CB44D2-F5FD-444F-9F0D-775EE75721C9}" presName="rootText1" presStyleLbl="node0" presStyleIdx="3" presStyleCnt="8" custScaleX="323348" custScaleY="394781" custLinFactX="-185212" custLinFactNeighborX="-200000" custLinFactNeighborY="29352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EDE5EB97-F3FE-4830-BCAF-3F0FF294283B}" type="pres">
      <dgm:prSet presAssocID="{E8CB44D2-F5FD-444F-9F0D-775EE75721C9}" presName="rootConnector1" presStyleLbl="node1" presStyleIdx="0" presStyleCnt="0"/>
      <dgm:spPr/>
      <dgm:t>
        <a:bodyPr/>
        <a:lstStyle/>
        <a:p>
          <a:endParaRPr lang="es-CL"/>
        </a:p>
      </dgm:t>
    </dgm:pt>
    <dgm:pt modelId="{2685FB85-84E3-4E07-AEDA-D121F375BC3F}" type="pres">
      <dgm:prSet presAssocID="{E8CB44D2-F5FD-444F-9F0D-775EE75721C9}" presName="hierChild2" presStyleCnt="0"/>
      <dgm:spPr/>
    </dgm:pt>
    <dgm:pt modelId="{04885B7C-0AF8-42B9-AB22-6A512F85B1B2}" type="pres">
      <dgm:prSet presAssocID="{E8CB44D2-F5FD-444F-9F0D-775EE75721C9}" presName="hierChild3" presStyleCnt="0"/>
      <dgm:spPr/>
    </dgm:pt>
    <dgm:pt modelId="{C465975D-0112-4721-A0A5-D43CD340DABA}" type="pres">
      <dgm:prSet presAssocID="{2090235A-9777-494C-AFAA-9AEC8DD4C31C}" presName="hierRoot1" presStyleCnt="0">
        <dgm:presLayoutVars>
          <dgm:hierBranch val="init"/>
        </dgm:presLayoutVars>
      </dgm:prSet>
      <dgm:spPr/>
    </dgm:pt>
    <dgm:pt modelId="{B6149241-79C7-42E0-8FF3-2EB3D44C9B71}" type="pres">
      <dgm:prSet presAssocID="{2090235A-9777-494C-AFAA-9AEC8DD4C31C}" presName="rootComposite1" presStyleCnt="0"/>
      <dgm:spPr/>
    </dgm:pt>
    <dgm:pt modelId="{939DA69A-FA3F-4C21-BEE4-CFE2F67ADA34}" type="pres">
      <dgm:prSet presAssocID="{2090235A-9777-494C-AFAA-9AEC8DD4C31C}" presName="rootText1" presStyleLbl="node0" presStyleIdx="4" presStyleCnt="8" custScaleX="392819" custScaleY="348088" custLinFactX="-126694" custLinFactNeighborX="-200000" custLinFactNeighborY="37100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9DC80788-DF87-4F6A-8DB6-C93EB215BE22}" type="pres">
      <dgm:prSet presAssocID="{2090235A-9777-494C-AFAA-9AEC8DD4C31C}" presName="rootConnector1" presStyleLbl="node1" presStyleIdx="0" presStyleCnt="0"/>
      <dgm:spPr/>
      <dgm:t>
        <a:bodyPr/>
        <a:lstStyle/>
        <a:p>
          <a:endParaRPr lang="es-CL"/>
        </a:p>
      </dgm:t>
    </dgm:pt>
    <dgm:pt modelId="{BABC3E40-B1A7-4333-AB6A-5CAB308315A9}" type="pres">
      <dgm:prSet presAssocID="{2090235A-9777-494C-AFAA-9AEC8DD4C31C}" presName="hierChild2" presStyleCnt="0"/>
      <dgm:spPr/>
    </dgm:pt>
    <dgm:pt modelId="{FE8FB613-79BA-47C3-8AC9-851B573E3C1D}" type="pres">
      <dgm:prSet presAssocID="{2090235A-9777-494C-AFAA-9AEC8DD4C31C}" presName="hierChild3" presStyleCnt="0"/>
      <dgm:spPr/>
    </dgm:pt>
    <dgm:pt modelId="{43ADDD8C-AAB4-4259-BF0C-870845FB5397}" type="pres">
      <dgm:prSet presAssocID="{3F9A4B5A-370D-49B0-BF56-DA5CD5F45B89}" presName="hierRoot1" presStyleCnt="0">
        <dgm:presLayoutVars>
          <dgm:hierBranch val="init"/>
        </dgm:presLayoutVars>
      </dgm:prSet>
      <dgm:spPr/>
    </dgm:pt>
    <dgm:pt modelId="{7243617D-93A5-4588-AB9C-375C9B26EF5A}" type="pres">
      <dgm:prSet presAssocID="{3F9A4B5A-370D-49B0-BF56-DA5CD5F45B89}" presName="rootComposite1" presStyleCnt="0"/>
      <dgm:spPr/>
    </dgm:pt>
    <dgm:pt modelId="{08B42125-11FD-4E6D-A998-7EFB4D3C699B}" type="pres">
      <dgm:prSet presAssocID="{3F9A4B5A-370D-49B0-BF56-DA5CD5F45B89}" presName="rootText1" presStyleLbl="node0" presStyleIdx="5" presStyleCnt="8" custScaleX="418113" custScaleY="409639" custLinFactX="-100000" custLinFactNeighborX="-142898" custLinFactNeighborY="53808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FFD9F383-65AF-415C-BC13-0D1E090D17EA}" type="pres">
      <dgm:prSet presAssocID="{3F9A4B5A-370D-49B0-BF56-DA5CD5F45B89}" presName="rootConnector1" presStyleLbl="node1" presStyleIdx="0" presStyleCnt="0"/>
      <dgm:spPr/>
      <dgm:t>
        <a:bodyPr/>
        <a:lstStyle/>
        <a:p>
          <a:endParaRPr lang="es-CL"/>
        </a:p>
      </dgm:t>
    </dgm:pt>
    <dgm:pt modelId="{1509DF9C-D130-49A4-95A3-C5301BA6A3D6}" type="pres">
      <dgm:prSet presAssocID="{3F9A4B5A-370D-49B0-BF56-DA5CD5F45B89}" presName="hierChild2" presStyleCnt="0"/>
      <dgm:spPr/>
    </dgm:pt>
    <dgm:pt modelId="{4972E11D-D5A3-4BD6-BFD5-911BE7FF6635}" type="pres">
      <dgm:prSet presAssocID="{3F9A4B5A-370D-49B0-BF56-DA5CD5F45B89}" presName="hierChild3" presStyleCnt="0"/>
      <dgm:spPr/>
    </dgm:pt>
    <dgm:pt modelId="{D0767BFA-A714-4FC3-BFAC-69D46EACED34}" type="pres">
      <dgm:prSet presAssocID="{A6E7A111-46E5-4438-97B9-F13CFB82CF34}" presName="hierRoot1" presStyleCnt="0">
        <dgm:presLayoutVars>
          <dgm:hierBranch val="init"/>
        </dgm:presLayoutVars>
      </dgm:prSet>
      <dgm:spPr/>
    </dgm:pt>
    <dgm:pt modelId="{2A4573A9-D764-4109-B36E-9F85F60573CF}" type="pres">
      <dgm:prSet presAssocID="{A6E7A111-46E5-4438-97B9-F13CFB82CF34}" presName="rootComposite1" presStyleCnt="0"/>
      <dgm:spPr/>
    </dgm:pt>
    <dgm:pt modelId="{CD86993D-E427-4308-9F8B-86D01552AFB1}" type="pres">
      <dgm:prSet presAssocID="{A6E7A111-46E5-4438-97B9-F13CFB82CF34}" presName="rootText1" presStyleLbl="node0" presStyleIdx="6" presStyleCnt="8" custScaleX="377637" custScaleY="409629" custLinFactX="-100000" custLinFactNeighborX="-126991" custLinFactNeighborY="73569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FCEEB688-64E8-4891-BCB7-02B2FFCAF555}" type="pres">
      <dgm:prSet presAssocID="{A6E7A111-46E5-4438-97B9-F13CFB82CF34}" presName="rootConnector1" presStyleLbl="node1" presStyleIdx="0" presStyleCnt="0"/>
      <dgm:spPr/>
      <dgm:t>
        <a:bodyPr/>
        <a:lstStyle/>
        <a:p>
          <a:endParaRPr lang="es-CL"/>
        </a:p>
      </dgm:t>
    </dgm:pt>
    <dgm:pt modelId="{B9997076-A02E-4F0F-BF90-7AE280713B3F}" type="pres">
      <dgm:prSet presAssocID="{A6E7A111-46E5-4438-97B9-F13CFB82CF34}" presName="hierChild2" presStyleCnt="0"/>
      <dgm:spPr/>
    </dgm:pt>
    <dgm:pt modelId="{0B4A0CB8-AF45-4D7C-9130-AE0314C2C781}" type="pres">
      <dgm:prSet presAssocID="{A6E7A111-46E5-4438-97B9-F13CFB82CF34}" presName="hierChild3" presStyleCnt="0"/>
      <dgm:spPr/>
    </dgm:pt>
    <dgm:pt modelId="{896D443B-3052-46C3-A25A-7BA7139A851A}" type="pres">
      <dgm:prSet presAssocID="{F0F65043-0217-4A11-9280-58D2A823C3D1}" presName="hierRoot1" presStyleCnt="0">
        <dgm:presLayoutVars>
          <dgm:hierBranch val="init"/>
        </dgm:presLayoutVars>
      </dgm:prSet>
      <dgm:spPr/>
    </dgm:pt>
    <dgm:pt modelId="{01349F7D-7DE2-47D8-BB77-88EB186B7B6B}" type="pres">
      <dgm:prSet presAssocID="{F0F65043-0217-4A11-9280-58D2A823C3D1}" presName="rootComposite1" presStyleCnt="0"/>
      <dgm:spPr/>
    </dgm:pt>
    <dgm:pt modelId="{74B0F28B-2C06-44BD-9AB6-E8E289811CD3}" type="pres">
      <dgm:prSet presAssocID="{F0F65043-0217-4A11-9280-58D2A823C3D1}" presName="rootText1" presStyleLbl="node0" presStyleIdx="7" presStyleCnt="8" custScaleX="300827" custScaleY="400459" custLinFactX="-75683" custLinFactNeighborX="-100000" custLinFactNeighborY="92894">
        <dgm:presLayoutVars>
          <dgm:chPref val="3"/>
        </dgm:presLayoutVars>
      </dgm:prSet>
      <dgm:spPr/>
    </dgm:pt>
    <dgm:pt modelId="{5DB94E6F-9F6E-4D04-839E-21B7AD10B03D}" type="pres">
      <dgm:prSet presAssocID="{F0F65043-0217-4A11-9280-58D2A823C3D1}" presName="rootConnector1" presStyleLbl="asst0" presStyleIdx="0" presStyleCnt="0"/>
      <dgm:spPr/>
    </dgm:pt>
    <dgm:pt modelId="{C81AF91C-DA40-47E2-B0E6-DB32803F74F8}" type="pres">
      <dgm:prSet presAssocID="{F0F65043-0217-4A11-9280-58D2A823C3D1}" presName="hierChild2" presStyleCnt="0"/>
      <dgm:spPr/>
    </dgm:pt>
    <dgm:pt modelId="{15A2F248-DF35-4E9F-8556-EEE4266A07F0}" type="pres">
      <dgm:prSet presAssocID="{F0F65043-0217-4A11-9280-58D2A823C3D1}" presName="hierChild3" presStyleCnt="0"/>
      <dgm:spPr/>
    </dgm:pt>
  </dgm:ptLst>
  <dgm:cxnLst>
    <dgm:cxn modelId="{DD585ADE-CA33-4E8D-A6B8-9F70887B8D7B}" srcId="{9CDB3BC2-3F05-4A64-A3D4-258530585B72}" destId="{F0F65043-0217-4A11-9280-58D2A823C3D1}" srcOrd="7" destOrd="0" parTransId="{2CCD7B0E-525A-4B2A-8211-B25BD7660D14}" sibTransId="{D6DB84C1-8467-4651-AFC8-4605E7DFD143}"/>
    <dgm:cxn modelId="{A1C45734-59D7-48D4-9396-E6305D95D8BF}" type="presOf" srcId="{A6E7A111-46E5-4438-97B9-F13CFB82CF34}" destId="{CD86993D-E427-4308-9F8B-86D01552AFB1}" srcOrd="0" destOrd="0" presId="urn:microsoft.com/office/officeart/2005/8/layout/orgChart1"/>
    <dgm:cxn modelId="{F66A0B78-163B-44C2-99A2-2458B74AC2EE}" type="presOf" srcId="{A6E7A111-46E5-4438-97B9-F13CFB82CF34}" destId="{FCEEB688-64E8-4891-BCB7-02B2FFCAF555}" srcOrd="1" destOrd="0" presId="urn:microsoft.com/office/officeart/2005/8/layout/orgChart1"/>
    <dgm:cxn modelId="{0D6905BE-D906-4652-8825-425947A56544}" srcId="{9CDB3BC2-3F05-4A64-A3D4-258530585B72}" destId="{0B7F4AA0-5F7B-409B-82DF-D68441B1DCC7}" srcOrd="1" destOrd="0" parTransId="{92916D50-5360-4CC5-AF67-0F70FB63E6A5}" sibTransId="{BFA14C40-67B6-4A9E-84B6-FA592C86469B}"/>
    <dgm:cxn modelId="{93738398-68D2-4B66-9263-5221B37530EB}" srcId="{9CDB3BC2-3F05-4A64-A3D4-258530585B72}" destId="{E8CB44D2-F5FD-444F-9F0D-775EE75721C9}" srcOrd="3" destOrd="0" parTransId="{E24D5974-D0C0-4222-A266-A32E10A12C49}" sibTransId="{87D62C7C-29EE-480A-9070-88A09FDC8DDC}"/>
    <dgm:cxn modelId="{E4BC58AC-695E-4F86-A52E-48F575584A8B}" type="presOf" srcId="{2090235A-9777-494C-AFAA-9AEC8DD4C31C}" destId="{9DC80788-DF87-4F6A-8DB6-C93EB215BE22}" srcOrd="1" destOrd="0" presId="urn:microsoft.com/office/officeart/2005/8/layout/orgChart1"/>
    <dgm:cxn modelId="{3F26C899-8899-432B-B939-22157E15CF5C}" type="presOf" srcId="{E8CB44D2-F5FD-444F-9F0D-775EE75721C9}" destId="{EDE5EB97-F3FE-4830-BCAF-3F0FF294283B}" srcOrd="1" destOrd="0" presId="urn:microsoft.com/office/officeart/2005/8/layout/orgChart1"/>
    <dgm:cxn modelId="{60542B10-4B2A-4782-A6CC-8FFEF6DC20D5}" type="presOf" srcId="{44FA9131-39BF-4DD4-AA36-0F84F10FC7F8}" destId="{9EDE3C6D-F89E-4603-82F0-C2099B26E155}" srcOrd="1" destOrd="0" presId="urn:microsoft.com/office/officeart/2005/8/layout/orgChart1"/>
    <dgm:cxn modelId="{BA6827D5-CEA8-4DCB-B3CD-D564934691B9}" type="presOf" srcId="{8CEC3C40-3AE5-455D-A65F-50467D8DFC9B}" destId="{28969846-CDA4-46C1-AE19-785444DC5B4E}" srcOrd="0" destOrd="0" presId="urn:microsoft.com/office/officeart/2005/8/layout/orgChart1"/>
    <dgm:cxn modelId="{49DBE2EB-DA5D-4C1B-9CAA-F51155B11175}" srcId="{9CDB3BC2-3F05-4A64-A3D4-258530585B72}" destId="{2090235A-9777-494C-AFAA-9AEC8DD4C31C}" srcOrd="4" destOrd="0" parTransId="{2B750490-0928-493E-9371-29528C89B81F}" sibTransId="{07CB58E6-E66A-4A1E-BF1E-A9DF32CA07ED}"/>
    <dgm:cxn modelId="{DB76492E-769B-40F2-8B72-50D606F7F455}" type="presOf" srcId="{E8CB44D2-F5FD-444F-9F0D-775EE75721C9}" destId="{5E19F6A2-6EA8-43DA-A907-256D9176AFBF}" srcOrd="0" destOrd="0" presId="urn:microsoft.com/office/officeart/2005/8/layout/orgChart1"/>
    <dgm:cxn modelId="{98AA0385-A37A-41B9-8551-8D6B38F586D1}" type="presOf" srcId="{0B7F4AA0-5F7B-409B-82DF-D68441B1DCC7}" destId="{172D21E6-4E03-44AA-B67A-96253E9540D0}" srcOrd="1" destOrd="0" presId="urn:microsoft.com/office/officeart/2005/8/layout/orgChart1"/>
    <dgm:cxn modelId="{9EE21321-9EE6-4D81-9F6B-2AF7EBD49A9A}" type="presOf" srcId="{0B7F4AA0-5F7B-409B-82DF-D68441B1DCC7}" destId="{CB14147B-1D9A-4CAF-8FF1-CD105E24C4D3}" srcOrd="0" destOrd="0" presId="urn:microsoft.com/office/officeart/2005/8/layout/orgChart1"/>
    <dgm:cxn modelId="{9434CDD4-9DFD-400A-A03F-CBD6BA96D4A3}" type="presOf" srcId="{F0F65043-0217-4A11-9280-58D2A823C3D1}" destId="{74B0F28B-2C06-44BD-9AB6-E8E289811CD3}" srcOrd="0" destOrd="0" presId="urn:microsoft.com/office/officeart/2005/8/layout/orgChart1"/>
    <dgm:cxn modelId="{0FD05F07-75A6-4339-9754-7C8DE4BD1353}" type="presOf" srcId="{2090235A-9777-494C-AFAA-9AEC8DD4C31C}" destId="{939DA69A-FA3F-4C21-BEE4-CFE2F67ADA34}" srcOrd="0" destOrd="0" presId="urn:microsoft.com/office/officeart/2005/8/layout/orgChart1"/>
    <dgm:cxn modelId="{BBE45831-F199-4AFE-B9DA-F670D3A1B4F8}" srcId="{9CDB3BC2-3F05-4A64-A3D4-258530585B72}" destId="{44FA9131-39BF-4DD4-AA36-0F84F10FC7F8}" srcOrd="0" destOrd="0" parTransId="{180747DF-CC2B-4A1E-BEB1-42000D478D0E}" sibTransId="{8C601716-CFDA-47CC-A901-AAA5B6AB4C2B}"/>
    <dgm:cxn modelId="{EDCE000F-A261-43EE-9471-6CE6DF5AF6AC}" type="presOf" srcId="{8CEC3C40-3AE5-455D-A65F-50467D8DFC9B}" destId="{82C5FB99-976A-48BA-BAC0-C19C9BAB9F7F}" srcOrd="1" destOrd="0" presId="urn:microsoft.com/office/officeart/2005/8/layout/orgChart1"/>
    <dgm:cxn modelId="{B7F3FF8C-1DFE-430F-88F8-F1E28297C11D}" type="presOf" srcId="{F0F65043-0217-4A11-9280-58D2A823C3D1}" destId="{5DB94E6F-9F6E-4D04-839E-21B7AD10B03D}" srcOrd="1" destOrd="0" presId="urn:microsoft.com/office/officeart/2005/8/layout/orgChart1"/>
    <dgm:cxn modelId="{3A7E0D3D-F000-4158-9CE2-BB764EA30E0A}" type="presOf" srcId="{9CDB3BC2-3F05-4A64-A3D4-258530585B72}" destId="{B5B7BA8B-1D56-4EF7-8A84-EDDAA44C71B2}" srcOrd="0" destOrd="0" presId="urn:microsoft.com/office/officeart/2005/8/layout/orgChart1"/>
    <dgm:cxn modelId="{0F5276A1-195E-4769-A16C-6E7A4D70D789}" type="presOf" srcId="{3F9A4B5A-370D-49B0-BF56-DA5CD5F45B89}" destId="{08B42125-11FD-4E6D-A998-7EFB4D3C699B}" srcOrd="0" destOrd="0" presId="urn:microsoft.com/office/officeart/2005/8/layout/orgChart1"/>
    <dgm:cxn modelId="{3546ED02-D341-45DF-8A0F-BE784E59F959}" srcId="{9CDB3BC2-3F05-4A64-A3D4-258530585B72}" destId="{A6E7A111-46E5-4438-97B9-F13CFB82CF34}" srcOrd="6" destOrd="0" parTransId="{63E3167B-9AF7-480A-BAD2-A569FF1600C7}" sibTransId="{BC876FEC-940E-4B66-A514-ADB78DBD245D}"/>
    <dgm:cxn modelId="{7EFB80C5-9A98-415D-BFDD-25AC97A28AAA}" type="presOf" srcId="{44FA9131-39BF-4DD4-AA36-0F84F10FC7F8}" destId="{88871365-A14C-45F5-844F-A58E1B36BBF2}" srcOrd="0" destOrd="0" presId="urn:microsoft.com/office/officeart/2005/8/layout/orgChart1"/>
    <dgm:cxn modelId="{67A2A0DA-8A0B-497B-B0D9-B2AF9F33CC02}" srcId="{9CDB3BC2-3F05-4A64-A3D4-258530585B72}" destId="{8CEC3C40-3AE5-455D-A65F-50467D8DFC9B}" srcOrd="2" destOrd="0" parTransId="{F11EBC08-2D5E-427E-96E9-9C9ADC06D494}" sibTransId="{1A76755E-CD8F-44E9-9A5A-45806FE5ACBE}"/>
    <dgm:cxn modelId="{AE0328EE-D26C-4041-A40A-A9F39B28621D}" srcId="{9CDB3BC2-3F05-4A64-A3D4-258530585B72}" destId="{3F9A4B5A-370D-49B0-BF56-DA5CD5F45B89}" srcOrd="5" destOrd="0" parTransId="{E3357B28-BFA3-4EA1-8EE5-748247B74232}" sibTransId="{F77EB81E-A73E-411F-98B3-D8BDE97885C5}"/>
    <dgm:cxn modelId="{FE8C0D95-9759-4806-B064-09E073E011A3}" type="presOf" srcId="{3F9A4B5A-370D-49B0-BF56-DA5CD5F45B89}" destId="{FFD9F383-65AF-415C-BC13-0D1E090D17EA}" srcOrd="1" destOrd="0" presId="urn:microsoft.com/office/officeart/2005/8/layout/orgChart1"/>
    <dgm:cxn modelId="{182237E0-A857-436D-AFCA-AE6F01B921C6}" type="presParOf" srcId="{B5B7BA8B-1D56-4EF7-8A84-EDDAA44C71B2}" destId="{26997DFA-01F9-419A-96A4-432391DBAB69}" srcOrd="0" destOrd="0" presId="urn:microsoft.com/office/officeart/2005/8/layout/orgChart1"/>
    <dgm:cxn modelId="{8667C503-8B38-415F-A1F3-7DCC35D7C53F}" type="presParOf" srcId="{26997DFA-01F9-419A-96A4-432391DBAB69}" destId="{F022C3C7-B15A-45E7-B605-7595845F767B}" srcOrd="0" destOrd="0" presId="urn:microsoft.com/office/officeart/2005/8/layout/orgChart1"/>
    <dgm:cxn modelId="{085F1AAF-B23C-43BD-9518-58B3D6EA0443}" type="presParOf" srcId="{F022C3C7-B15A-45E7-B605-7595845F767B}" destId="{88871365-A14C-45F5-844F-A58E1B36BBF2}" srcOrd="0" destOrd="0" presId="urn:microsoft.com/office/officeart/2005/8/layout/orgChart1"/>
    <dgm:cxn modelId="{816F444F-4EC1-4698-B323-A0312057B140}" type="presParOf" srcId="{F022C3C7-B15A-45E7-B605-7595845F767B}" destId="{9EDE3C6D-F89E-4603-82F0-C2099B26E155}" srcOrd="1" destOrd="0" presId="urn:microsoft.com/office/officeart/2005/8/layout/orgChart1"/>
    <dgm:cxn modelId="{BAE25E36-D0B1-4026-8A9D-355458DA99B8}" type="presParOf" srcId="{26997DFA-01F9-419A-96A4-432391DBAB69}" destId="{BBA4CB87-A088-4931-82DB-AEFA02532C52}" srcOrd="1" destOrd="0" presId="urn:microsoft.com/office/officeart/2005/8/layout/orgChart1"/>
    <dgm:cxn modelId="{3AA3AF86-6E66-4CA0-B86F-A347649F93E8}" type="presParOf" srcId="{26997DFA-01F9-419A-96A4-432391DBAB69}" destId="{32647BDE-89C2-4A1C-A724-26F6F169F310}" srcOrd="2" destOrd="0" presId="urn:microsoft.com/office/officeart/2005/8/layout/orgChart1"/>
    <dgm:cxn modelId="{399B6EEE-0CF1-4C25-8B23-1E78753ED04E}" type="presParOf" srcId="{B5B7BA8B-1D56-4EF7-8A84-EDDAA44C71B2}" destId="{D8B6D1DB-0A3D-4170-AE23-07959F1E38B1}" srcOrd="1" destOrd="0" presId="urn:microsoft.com/office/officeart/2005/8/layout/orgChart1"/>
    <dgm:cxn modelId="{F824465A-5A56-4153-9307-325847EF653B}" type="presParOf" srcId="{D8B6D1DB-0A3D-4170-AE23-07959F1E38B1}" destId="{B36B6AAA-D522-45E5-BB1E-4A4F43032A6D}" srcOrd="0" destOrd="0" presId="urn:microsoft.com/office/officeart/2005/8/layout/orgChart1"/>
    <dgm:cxn modelId="{A8041EC8-F827-48B8-B496-850C8BB1C343}" type="presParOf" srcId="{B36B6AAA-D522-45E5-BB1E-4A4F43032A6D}" destId="{CB14147B-1D9A-4CAF-8FF1-CD105E24C4D3}" srcOrd="0" destOrd="0" presId="urn:microsoft.com/office/officeart/2005/8/layout/orgChart1"/>
    <dgm:cxn modelId="{E503CFF8-E096-4964-8932-BEE4385D2878}" type="presParOf" srcId="{B36B6AAA-D522-45E5-BB1E-4A4F43032A6D}" destId="{172D21E6-4E03-44AA-B67A-96253E9540D0}" srcOrd="1" destOrd="0" presId="urn:microsoft.com/office/officeart/2005/8/layout/orgChart1"/>
    <dgm:cxn modelId="{B55884A6-AFA7-4C66-A504-623B1A59B33A}" type="presParOf" srcId="{D8B6D1DB-0A3D-4170-AE23-07959F1E38B1}" destId="{8E5EBF24-C8E2-4670-9B35-054C3D11B538}" srcOrd="1" destOrd="0" presId="urn:microsoft.com/office/officeart/2005/8/layout/orgChart1"/>
    <dgm:cxn modelId="{1BEF390E-81D3-4B4E-BEF0-34DBA8FC9673}" type="presParOf" srcId="{D8B6D1DB-0A3D-4170-AE23-07959F1E38B1}" destId="{03300DCD-8CA8-4A12-8A71-DB36D7E8F9D9}" srcOrd="2" destOrd="0" presId="urn:microsoft.com/office/officeart/2005/8/layout/orgChart1"/>
    <dgm:cxn modelId="{B6D7A490-2921-4494-8977-FCF8D27BBF0D}" type="presParOf" srcId="{B5B7BA8B-1D56-4EF7-8A84-EDDAA44C71B2}" destId="{E967CFF4-5104-4BD6-957C-61C5EEB51E0B}" srcOrd="2" destOrd="0" presId="urn:microsoft.com/office/officeart/2005/8/layout/orgChart1"/>
    <dgm:cxn modelId="{F312A63A-6E4B-45EE-B65C-86452BC9EB37}" type="presParOf" srcId="{E967CFF4-5104-4BD6-957C-61C5EEB51E0B}" destId="{C66F0C33-71FB-46E3-B622-A160AEA5B134}" srcOrd="0" destOrd="0" presId="urn:microsoft.com/office/officeart/2005/8/layout/orgChart1"/>
    <dgm:cxn modelId="{244B058B-E9BF-4DD0-8DA6-3564BA5A81D3}" type="presParOf" srcId="{C66F0C33-71FB-46E3-B622-A160AEA5B134}" destId="{28969846-CDA4-46C1-AE19-785444DC5B4E}" srcOrd="0" destOrd="0" presId="urn:microsoft.com/office/officeart/2005/8/layout/orgChart1"/>
    <dgm:cxn modelId="{276D4C1D-3A54-4BC2-A7BA-5F0786AA469D}" type="presParOf" srcId="{C66F0C33-71FB-46E3-B622-A160AEA5B134}" destId="{82C5FB99-976A-48BA-BAC0-C19C9BAB9F7F}" srcOrd="1" destOrd="0" presId="urn:microsoft.com/office/officeart/2005/8/layout/orgChart1"/>
    <dgm:cxn modelId="{4DD40751-FC9F-46F0-AF19-A5FBBD9C0C48}" type="presParOf" srcId="{E967CFF4-5104-4BD6-957C-61C5EEB51E0B}" destId="{DA0F0BE7-AF3E-4EEA-AA91-F6F0E8FD0F74}" srcOrd="1" destOrd="0" presId="urn:microsoft.com/office/officeart/2005/8/layout/orgChart1"/>
    <dgm:cxn modelId="{4BC6CC79-2922-47EA-A008-2A4B8CA634A8}" type="presParOf" srcId="{E967CFF4-5104-4BD6-957C-61C5EEB51E0B}" destId="{27AE6CD6-5A44-4163-91C0-2A4CFDF884C9}" srcOrd="2" destOrd="0" presId="urn:microsoft.com/office/officeart/2005/8/layout/orgChart1"/>
    <dgm:cxn modelId="{75A0E35D-D28F-4609-9EA4-DECA97E35022}" type="presParOf" srcId="{B5B7BA8B-1D56-4EF7-8A84-EDDAA44C71B2}" destId="{A77D8AE9-4F30-4098-89CA-AD5CE0373BCA}" srcOrd="3" destOrd="0" presId="urn:microsoft.com/office/officeart/2005/8/layout/orgChart1"/>
    <dgm:cxn modelId="{9A926957-FCE7-4390-BD16-D454E38ECF57}" type="presParOf" srcId="{A77D8AE9-4F30-4098-89CA-AD5CE0373BCA}" destId="{D227BCFC-FD7C-48CC-A526-E124454A2BC5}" srcOrd="0" destOrd="0" presId="urn:microsoft.com/office/officeart/2005/8/layout/orgChart1"/>
    <dgm:cxn modelId="{34032457-8689-49FC-A012-D1882E18E596}" type="presParOf" srcId="{D227BCFC-FD7C-48CC-A526-E124454A2BC5}" destId="{5E19F6A2-6EA8-43DA-A907-256D9176AFBF}" srcOrd="0" destOrd="0" presId="urn:microsoft.com/office/officeart/2005/8/layout/orgChart1"/>
    <dgm:cxn modelId="{0CCC99EC-DC5C-4EE8-BFE6-DD9E209105AA}" type="presParOf" srcId="{D227BCFC-FD7C-48CC-A526-E124454A2BC5}" destId="{EDE5EB97-F3FE-4830-BCAF-3F0FF294283B}" srcOrd="1" destOrd="0" presId="urn:microsoft.com/office/officeart/2005/8/layout/orgChart1"/>
    <dgm:cxn modelId="{C120E50A-C806-4B98-944B-7B2517FFA68D}" type="presParOf" srcId="{A77D8AE9-4F30-4098-89CA-AD5CE0373BCA}" destId="{2685FB85-84E3-4E07-AEDA-D121F375BC3F}" srcOrd="1" destOrd="0" presId="urn:microsoft.com/office/officeart/2005/8/layout/orgChart1"/>
    <dgm:cxn modelId="{DB64587A-B09F-4EF8-8819-0286DF8DC66B}" type="presParOf" srcId="{A77D8AE9-4F30-4098-89CA-AD5CE0373BCA}" destId="{04885B7C-0AF8-42B9-AB22-6A512F85B1B2}" srcOrd="2" destOrd="0" presId="urn:microsoft.com/office/officeart/2005/8/layout/orgChart1"/>
    <dgm:cxn modelId="{9061D845-4C02-4981-A6CF-634F9E9F3379}" type="presParOf" srcId="{B5B7BA8B-1D56-4EF7-8A84-EDDAA44C71B2}" destId="{C465975D-0112-4721-A0A5-D43CD340DABA}" srcOrd="4" destOrd="0" presId="urn:microsoft.com/office/officeart/2005/8/layout/orgChart1"/>
    <dgm:cxn modelId="{33CD0C13-09FE-485E-8FF4-E5194B243637}" type="presParOf" srcId="{C465975D-0112-4721-A0A5-D43CD340DABA}" destId="{B6149241-79C7-42E0-8FF3-2EB3D44C9B71}" srcOrd="0" destOrd="0" presId="urn:microsoft.com/office/officeart/2005/8/layout/orgChart1"/>
    <dgm:cxn modelId="{DD00A623-845F-422E-A0B0-38F724C61A21}" type="presParOf" srcId="{B6149241-79C7-42E0-8FF3-2EB3D44C9B71}" destId="{939DA69A-FA3F-4C21-BEE4-CFE2F67ADA34}" srcOrd="0" destOrd="0" presId="urn:microsoft.com/office/officeart/2005/8/layout/orgChart1"/>
    <dgm:cxn modelId="{2416EB1B-BE43-4D4C-9699-2BE99CA7C876}" type="presParOf" srcId="{B6149241-79C7-42E0-8FF3-2EB3D44C9B71}" destId="{9DC80788-DF87-4F6A-8DB6-C93EB215BE22}" srcOrd="1" destOrd="0" presId="urn:microsoft.com/office/officeart/2005/8/layout/orgChart1"/>
    <dgm:cxn modelId="{CD287055-7971-434D-A0A5-4F042B0E2C77}" type="presParOf" srcId="{C465975D-0112-4721-A0A5-D43CD340DABA}" destId="{BABC3E40-B1A7-4333-AB6A-5CAB308315A9}" srcOrd="1" destOrd="0" presId="urn:microsoft.com/office/officeart/2005/8/layout/orgChart1"/>
    <dgm:cxn modelId="{398C8A9C-4611-439C-AAEE-293869937501}" type="presParOf" srcId="{C465975D-0112-4721-A0A5-D43CD340DABA}" destId="{FE8FB613-79BA-47C3-8AC9-851B573E3C1D}" srcOrd="2" destOrd="0" presId="urn:microsoft.com/office/officeart/2005/8/layout/orgChart1"/>
    <dgm:cxn modelId="{2F8A2CA2-815C-4420-8E26-BC9A6C92CBD6}" type="presParOf" srcId="{B5B7BA8B-1D56-4EF7-8A84-EDDAA44C71B2}" destId="{43ADDD8C-AAB4-4259-BF0C-870845FB5397}" srcOrd="5" destOrd="0" presId="urn:microsoft.com/office/officeart/2005/8/layout/orgChart1"/>
    <dgm:cxn modelId="{5B3662B2-2244-43D3-A071-A078ACF5A83E}" type="presParOf" srcId="{43ADDD8C-AAB4-4259-BF0C-870845FB5397}" destId="{7243617D-93A5-4588-AB9C-375C9B26EF5A}" srcOrd="0" destOrd="0" presId="urn:microsoft.com/office/officeart/2005/8/layout/orgChart1"/>
    <dgm:cxn modelId="{CA06169A-DF2E-45FF-97C4-259912A4B53D}" type="presParOf" srcId="{7243617D-93A5-4588-AB9C-375C9B26EF5A}" destId="{08B42125-11FD-4E6D-A998-7EFB4D3C699B}" srcOrd="0" destOrd="0" presId="urn:microsoft.com/office/officeart/2005/8/layout/orgChart1"/>
    <dgm:cxn modelId="{94AAFABD-FBFE-4716-9259-31391B5C6C8E}" type="presParOf" srcId="{7243617D-93A5-4588-AB9C-375C9B26EF5A}" destId="{FFD9F383-65AF-415C-BC13-0D1E090D17EA}" srcOrd="1" destOrd="0" presId="urn:microsoft.com/office/officeart/2005/8/layout/orgChart1"/>
    <dgm:cxn modelId="{0EE66F7C-77E7-4ABE-B03B-E9BC87A9D0AE}" type="presParOf" srcId="{43ADDD8C-AAB4-4259-BF0C-870845FB5397}" destId="{1509DF9C-D130-49A4-95A3-C5301BA6A3D6}" srcOrd="1" destOrd="0" presId="urn:microsoft.com/office/officeart/2005/8/layout/orgChart1"/>
    <dgm:cxn modelId="{091EF147-B7B1-4247-97AC-B12EEBEBD06C}" type="presParOf" srcId="{43ADDD8C-AAB4-4259-BF0C-870845FB5397}" destId="{4972E11D-D5A3-4BD6-BFD5-911BE7FF6635}" srcOrd="2" destOrd="0" presId="urn:microsoft.com/office/officeart/2005/8/layout/orgChart1"/>
    <dgm:cxn modelId="{15B0FA98-B126-4A20-856E-C25BF092B8D4}" type="presParOf" srcId="{B5B7BA8B-1D56-4EF7-8A84-EDDAA44C71B2}" destId="{D0767BFA-A714-4FC3-BFAC-69D46EACED34}" srcOrd="6" destOrd="0" presId="urn:microsoft.com/office/officeart/2005/8/layout/orgChart1"/>
    <dgm:cxn modelId="{10CAE5A2-4B8B-4E1F-8477-28CFFD99E30F}" type="presParOf" srcId="{D0767BFA-A714-4FC3-BFAC-69D46EACED34}" destId="{2A4573A9-D764-4109-B36E-9F85F60573CF}" srcOrd="0" destOrd="0" presId="urn:microsoft.com/office/officeart/2005/8/layout/orgChart1"/>
    <dgm:cxn modelId="{185D735A-D450-45F8-97B2-5BAE1BEAD588}" type="presParOf" srcId="{2A4573A9-D764-4109-B36E-9F85F60573CF}" destId="{CD86993D-E427-4308-9F8B-86D01552AFB1}" srcOrd="0" destOrd="0" presId="urn:microsoft.com/office/officeart/2005/8/layout/orgChart1"/>
    <dgm:cxn modelId="{18DC34A6-0A4A-4117-92C9-A99AB09FB1F1}" type="presParOf" srcId="{2A4573A9-D764-4109-B36E-9F85F60573CF}" destId="{FCEEB688-64E8-4891-BCB7-02B2FFCAF555}" srcOrd="1" destOrd="0" presId="urn:microsoft.com/office/officeart/2005/8/layout/orgChart1"/>
    <dgm:cxn modelId="{62BA65B0-997E-4AB1-A6AA-79D5806850D2}" type="presParOf" srcId="{D0767BFA-A714-4FC3-BFAC-69D46EACED34}" destId="{B9997076-A02E-4F0F-BF90-7AE280713B3F}" srcOrd="1" destOrd="0" presId="urn:microsoft.com/office/officeart/2005/8/layout/orgChart1"/>
    <dgm:cxn modelId="{BD86D20A-B458-44D8-8C2B-92C703453266}" type="presParOf" srcId="{D0767BFA-A714-4FC3-BFAC-69D46EACED34}" destId="{0B4A0CB8-AF45-4D7C-9130-AE0314C2C781}" srcOrd="2" destOrd="0" presId="urn:microsoft.com/office/officeart/2005/8/layout/orgChart1"/>
    <dgm:cxn modelId="{A4B985CC-1AFB-41DC-8F8A-6BFDEF350878}" type="presParOf" srcId="{B5B7BA8B-1D56-4EF7-8A84-EDDAA44C71B2}" destId="{896D443B-3052-46C3-A25A-7BA7139A851A}" srcOrd="7" destOrd="0" presId="urn:microsoft.com/office/officeart/2005/8/layout/orgChart1"/>
    <dgm:cxn modelId="{4537EBBC-D385-43C5-A240-286CB090DCD9}" type="presParOf" srcId="{896D443B-3052-46C3-A25A-7BA7139A851A}" destId="{01349F7D-7DE2-47D8-BB77-88EB186B7B6B}" srcOrd="0" destOrd="0" presId="urn:microsoft.com/office/officeart/2005/8/layout/orgChart1"/>
    <dgm:cxn modelId="{CA14ED6D-0AC5-4664-B14A-B8CA603B9C65}" type="presParOf" srcId="{01349F7D-7DE2-47D8-BB77-88EB186B7B6B}" destId="{74B0F28B-2C06-44BD-9AB6-E8E289811CD3}" srcOrd="0" destOrd="0" presId="urn:microsoft.com/office/officeart/2005/8/layout/orgChart1"/>
    <dgm:cxn modelId="{2E038C43-4329-486F-BDFD-BD2F0E4A2EAA}" type="presParOf" srcId="{01349F7D-7DE2-47D8-BB77-88EB186B7B6B}" destId="{5DB94E6F-9F6E-4D04-839E-21B7AD10B03D}" srcOrd="1" destOrd="0" presId="urn:microsoft.com/office/officeart/2005/8/layout/orgChart1"/>
    <dgm:cxn modelId="{367BBDD2-099E-4A60-A687-6CC9FEC05DD1}" type="presParOf" srcId="{896D443B-3052-46C3-A25A-7BA7139A851A}" destId="{C81AF91C-DA40-47E2-B0E6-DB32803F74F8}" srcOrd="1" destOrd="0" presId="urn:microsoft.com/office/officeart/2005/8/layout/orgChart1"/>
    <dgm:cxn modelId="{F4048B8B-FB1A-4146-80DF-A840EBBACCB0}" type="presParOf" srcId="{896D443B-3052-46C3-A25A-7BA7139A851A}" destId="{15A2F248-DF35-4E9F-8556-EEE4266A07F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871365-A14C-45F5-844F-A58E1B36BBF2}">
      <dsp:nvSpPr>
        <dsp:cNvPr id="0" name=""/>
        <dsp:cNvSpPr/>
      </dsp:nvSpPr>
      <dsp:spPr>
        <a:xfrm>
          <a:off x="3969745" y="1210296"/>
          <a:ext cx="1591084" cy="724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kern="1200" dirty="0" smtClean="0">
              <a:solidFill>
                <a:srgbClr val="FFC000"/>
              </a:solidFill>
            </a:rPr>
            <a:t>ENCARGADO </a:t>
          </a:r>
          <a:r>
            <a:rPr lang="es-ES" sz="1000" b="1" kern="1200" dirty="0" smtClean="0">
              <a:solidFill>
                <a:srgbClr val="FFC000"/>
              </a:solidFill>
            </a:rPr>
            <a:t>PROGRAMA</a:t>
          </a:r>
          <a:endParaRPr lang="es-ES" sz="1000" b="1" kern="1200" dirty="0">
            <a:solidFill>
              <a:srgbClr val="FFC000"/>
            </a:solidFill>
          </a:endParaRPr>
        </a:p>
      </dsp:txBody>
      <dsp:txXfrm>
        <a:off x="3969745" y="1210296"/>
        <a:ext cx="1591084" cy="724401"/>
      </dsp:txXfrm>
    </dsp:sp>
    <dsp:sp modelId="{CB14147B-1D9A-4CAF-8FF1-CD105E24C4D3}">
      <dsp:nvSpPr>
        <dsp:cNvPr id="0" name=""/>
        <dsp:cNvSpPr/>
      </dsp:nvSpPr>
      <dsp:spPr>
        <a:xfrm>
          <a:off x="162574" y="2737797"/>
          <a:ext cx="1107003" cy="5886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 dirty="0" smtClean="0">
              <a:solidFill>
                <a:srgbClr val="FFFF00"/>
              </a:solidFill>
            </a:rPr>
            <a:t>APOYO FAMILIAR </a:t>
          </a:r>
        </a:p>
      </dsp:txBody>
      <dsp:txXfrm>
        <a:off x="162574" y="2737797"/>
        <a:ext cx="1107003" cy="588624"/>
      </dsp:txXfrm>
    </dsp:sp>
    <dsp:sp modelId="{28969846-CDA4-46C1-AE19-785444DC5B4E}">
      <dsp:nvSpPr>
        <dsp:cNvPr id="0" name=""/>
        <dsp:cNvSpPr/>
      </dsp:nvSpPr>
      <dsp:spPr>
        <a:xfrm>
          <a:off x="1555874" y="2737798"/>
          <a:ext cx="1001453" cy="5800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 dirty="0" smtClean="0">
              <a:solidFill>
                <a:srgbClr val="FFFF00"/>
              </a:solidFill>
            </a:rPr>
            <a:t>APOYO</a:t>
          </a:r>
          <a:r>
            <a:rPr lang="es-ES" sz="900" b="1" kern="1200" baseline="0" dirty="0" smtClean="0">
              <a:solidFill>
                <a:srgbClr val="FFFF00"/>
              </a:solidFill>
            </a:rPr>
            <a:t> FAMILIAR </a:t>
          </a:r>
        </a:p>
      </dsp:txBody>
      <dsp:txXfrm>
        <a:off x="1555874" y="2737798"/>
        <a:ext cx="1001453" cy="580015"/>
      </dsp:txXfrm>
    </dsp:sp>
    <dsp:sp modelId="{5E19F6A2-6EA8-43DA-A907-256D9176AFBF}">
      <dsp:nvSpPr>
        <dsp:cNvPr id="0" name=""/>
        <dsp:cNvSpPr/>
      </dsp:nvSpPr>
      <dsp:spPr>
        <a:xfrm>
          <a:off x="2831714" y="2737797"/>
          <a:ext cx="873767" cy="5333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 dirty="0" smtClean="0">
              <a:solidFill>
                <a:srgbClr val="FFFF00"/>
              </a:solidFill>
              <a:latin typeface="+mj-lt"/>
            </a:rPr>
            <a:t>APOYO </a:t>
          </a:r>
          <a:r>
            <a:rPr lang="es-ES" sz="900" b="1" kern="1200" dirty="0" smtClean="0">
              <a:solidFill>
                <a:srgbClr val="FFFF00"/>
              </a:solidFill>
              <a:latin typeface="+mj-lt"/>
            </a:rPr>
            <a:t>FAMILIAR</a:t>
          </a:r>
          <a:endParaRPr lang="es-ES" sz="900" b="1" kern="1200" dirty="0" smtClean="0">
            <a:solidFill>
              <a:srgbClr val="FFFF00"/>
            </a:solidFill>
            <a:latin typeface="+mj-lt"/>
          </a:endParaRPr>
        </a:p>
      </dsp:txBody>
      <dsp:txXfrm>
        <a:off x="2831714" y="2737797"/>
        <a:ext cx="873767" cy="533398"/>
      </dsp:txXfrm>
    </dsp:sp>
    <dsp:sp modelId="{939DA69A-FA3F-4C21-BEE4-CFE2F67ADA34}">
      <dsp:nvSpPr>
        <dsp:cNvPr id="0" name=""/>
        <dsp:cNvSpPr/>
      </dsp:nvSpPr>
      <dsp:spPr>
        <a:xfrm>
          <a:off x="3920359" y="2748265"/>
          <a:ext cx="1061495" cy="4703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 dirty="0" smtClean="0">
              <a:solidFill>
                <a:srgbClr val="FFFF00"/>
              </a:solidFill>
            </a:rPr>
            <a:t>APOYO FAMILIAR </a:t>
          </a:r>
        </a:p>
      </dsp:txBody>
      <dsp:txXfrm>
        <a:off x="3920359" y="2748265"/>
        <a:ext cx="1061495" cy="470310"/>
      </dsp:txXfrm>
    </dsp:sp>
    <dsp:sp modelId="{08B42125-11FD-4E6D-A998-7EFB4D3C699B}">
      <dsp:nvSpPr>
        <dsp:cNvPr id="0" name=""/>
        <dsp:cNvSpPr/>
      </dsp:nvSpPr>
      <dsp:spPr>
        <a:xfrm>
          <a:off x="5265039" y="2770840"/>
          <a:ext cx="1129845" cy="5534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 dirty="0" smtClean="0">
              <a:solidFill>
                <a:srgbClr val="FFFF00"/>
              </a:solidFill>
            </a:rPr>
            <a:t>APOYO </a:t>
          </a:r>
          <a:r>
            <a:rPr lang="es-ES" sz="900" b="1" kern="1200" dirty="0" smtClean="0">
              <a:solidFill>
                <a:srgbClr val="FFFF00"/>
              </a:solidFill>
            </a:rPr>
            <a:t>FAMILIAR</a:t>
          </a:r>
          <a:endParaRPr lang="es-ES" sz="900" b="1" kern="1200" dirty="0" smtClean="0">
            <a:solidFill>
              <a:srgbClr val="FFFF00"/>
            </a:solidFill>
          </a:endParaRPr>
        </a:p>
      </dsp:txBody>
      <dsp:txXfrm>
        <a:off x="5265039" y="2770840"/>
        <a:ext cx="1129845" cy="553473"/>
      </dsp:txXfrm>
    </dsp:sp>
    <dsp:sp modelId="{CD86993D-E427-4308-9F8B-86D01552AFB1}">
      <dsp:nvSpPr>
        <dsp:cNvPr id="0" name=""/>
        <dsp:cNvSpPr/>
      </dsp:nvSpPr>
      <dsp:spPr>
        <a:xfrm>
          <a:off x="6494617" y="2797540"/>
          <a:ext cx="1020469" cy="5534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b="1" kern="1200" dirty="0" smtClean="0">
              <a:solidFill>
                <a:srgbClr val="FFFF00"/>
              </a:solidFill>
            </a:rPr>
            <a:t>APOYO FAMILIAR </a:t>
          </a:r>
        </a:p>
      </dsp:txBody>
      <dsp:txXfrm>
        <a:off x="6494617" y="2797540"/>
        <a:ext cx="1020469" cy="553460"/>
      </dsp:txXfrm>
    </dsp:sp>
    <dsp:sp modelId="{74B0F28B-2C06-44BD-9AB6-E8E289811CD3}">
      <dsp:nvSpPr>
        <dsp:cNvPr id="0" name=""/>
        <dsp:cNvSpPr/>
      </dsp:nvSpPr>
      <dsp:spPr>
        <a:xfrm>
          <a:off x="7710481" y="2823650"/>
          <a:ext cx="812909" cy="541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>
              <a:solidFill>
                <a:srgbClr val="FFFF00"/>
              </a:solidFill>
            </a:rPr>
            <a:t>Apoyo Familiar</a:t>
          </a:r>
          <a:endParaRPr lang="es-CL" sz="1200" b="1" kern="1200" dirty="0">
            <a:solidFill>
              <a:srgbClr val="FFFF00"/>
            </a:solidFill>
          </a:endParaRPr>
        </a:p>
      </dsp:txBody>
      <dsp:txXfrm>
        <a:off x="7710481" y="2823650"/>
        <a:ext cx="812909" cy="541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9125" tIns="49563" rIns="99125" bIns="49563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9125" tIns="49563" rIns="99125" bIns="49563" rtlCol="0"/>
          <a:lstStyle>
            <a:lvl1pPr algn="r">
              <a:defRPr sz="1300"/>
            </a:lvl1pPr>
          </a:lstStyle>
          <a:p>
            <a:fld id="{F495F098-5A01-409E-B585-69CCD722D26C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125" tIns="49563" rIns="99125" bIns="49563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9125" tIns="49563" rIns="99125" bIns="49563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9125" tIns="49563" rIns="99125" bIns="49563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9125" tIns="49563" rIns="99125" bIns="49563" rtlCol="0" anchor="b"/>
          <a:lstStyle>
            <a:lvl1pPr algn="r">
              <a:defRPr sz="1300"/>
            </a:lvl1pPr>
          </a:lstStyle>
          <a:p>
            <a:fld id="{DFA8CDE3-929D-4F6F-8A3F-71CD531EA4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452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8CDE3-929D-4F6F-8A3F-71CD531EA45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030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25/11/2024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03130" y="484996"/>
            <a:ext cx="3244984" cy="906552"/>
          </a:xfrm>
        </p:spPr>
        <p:txBody>
          <a:bodyPr/>
          <a:lstStyle/>
          <a:p>
            <a:pPr algn="ctr"/>
            <a:r>
              <a:rPr lang="es-ES" sz="1800" i="1" dirty="0" smtClean="0"/>
              <a:t>PROGRAMA FAMILIAS 2024</a:t>
            </a:r>
            <a:endParaRPr lang="es-ES" sz="1800" i="1" dirty="0"/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2774698974"/>
              </p:ext>
            </p:extLst>
          </p:nvPr>
        </p:nvGraphicFramePr>
        <p:xfrm>
          <a:off x="35496" y="620688"/>
          <a:ext cx="90010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89BF144D-0CE4-40A8-89CA-6169AD503DA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042" y="5733256"/>
            <a:ext cx="1320969" cy="917766"/>
          </a:xfrm>
          <a:prstGeom prst="rect">
            <a:avLst/>
          </a:prstGeom>
        </p:spPr>
      </p:pic>
      <p:cxnSp>
        <p:nvCxnSpPr>
          <p:cNvPr id="12" name="Conector recto 11"/>
          <p:cNvCxnSpPr/>
          <p:nvPr/>
        </p:nvCxnSpPr>
        <p:spPr>
          <a:xfrm>
            <a:off x="755576" y="2996952"/>
            <a:ext cx="748883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755576" y="2996952"/>
            <a:ext cx="0" cy="432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1979712" y="2996952"/>
            <a:ext cx="0" cy="432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3203848" y="2996952"/>
            <a:ext cx="0" cy="432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4454961" y="2996952"/>
            <a:ext cx="0" cy="432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5796136" y="2996952"/>
            <a:ext cx="0" cy="432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>
            <a:off x="6948264" y="2996952"/>
            <a:ext cx="0" cy="432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8242920" y="3000819"/>
            <a:ext cx="0" cy="4320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4454961" y="2636912"/>
            <a:ext cx="0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901778"/>
      </p:ext>
    </p:extLst>
  </p:cSld>
  <p:clrMapOvr>
    <a:masterClrMapping/>
  </p:clrMapOvr>
  <p:transition spd="slow">
    <p:cover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Personalizado 3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00863D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2228</TotalTime>
  <Words>20</Words>
  <Application>Microsoft Office PowerPoint</Application>
  <PresentationFormat>Presentación en pantalla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Franklin Gothic Book</vt:lpstr>
      <vt:lpstr>Franklin Gothic Medium</vt:lpstr>
      <vt:lpstr>Tunga</vt:lpstr>
      <vt:lpstr>Wingdings</vt:lpstr>
      <vt:lpstr>Ángulos</vt:lpstr>
      <vt:lpstr>PROGRAMA FAMILIAS 2024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Departamento Laboral</dc:title>
  <dc:creator>Eliseo Garay</dc:creator>
  <cp:lastModifiedBy>Marcia Santander</cp:lastModifiedBy>
  <cp:revision>135</cp:revision>
  <cp:lastPrinted>2019-01-25T12:24:14Z</cp:lastPrinted>
  <dcterms:created xsi:type="dcterms:W3CDTF">2017-03-16T12:17:35Z</dcterms:created>
  <dcterms:modified xsi:type="dcterms:W3CDTF">2024-11-25T18:21:48Z</dcterms:modified>
</cp:coreProperties>
</file>